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508" r:id="rId4"/>
    <p:sldId id="494" r:id="rId5"/>
    <p:sldId id="487" r:id="rId6"/>
    <p:sldId id="483" r:id="rId7"/>
    <p:sldId id="484" r:id="rId8"/>
    <p:sldId id="485" r:id="rId9"/>
    <p:sldId id="509"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83" d="100"/>
          <a:sy n="83" d="100"/>
        </p:scale>
        <p:origin x="6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11/Exercise%202/View1.controller.txt" TargetMode="External"/><Relationship Id="rId4" Type="http://schemas.openxmlformats.org/officeDocument/2006/relationships/hyperlink" Target="https://github.com/soyuztechnologies/MouriTechUI5Fiori/blob/master/Day%2011/Exercise%202/View1.view.tx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2/Exercise%202/View1.view.txt" TargetMode="External"/><Relationship Id="rId3" Type="http://schemas.openxmlformats.org/officeDocument/2006/relationships/hyperlink" Target="https://github.com/soyuztechnologies/MouriTechUI5Fiori/blob/master/Day%2012/Exercise%201/View1.Controller.txt" TargetMode="External"/><Relationship Id="rId7" Type="http://schemas.openxmlformats.org/officeDocument/2006/relationships/hyperlink" Target="https://github.com/soyuztechnologies/MouriTechUI5Fiori/blob/master/Day%2012/Exercise%202/View1.controller.tx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2/Exercise%201/manifest.json.txt" TargetMode="External"/><Relationship Id="rId5" Type="http://schemas.openxmlformats.org/officeDocument/2006/relationships/hyperlink" Target="https://github.com/soyuztechnologies/MouriTechUI5Fiori/blob/master/Day%2012/Exercise%201/fruitdata.json.txt" TargetMode="External"/><Relationship Id="rId4" Type="http://schemas.openxmlformats.org/officeDocument/2006/relationships/hyperlink" Target="https://github.com/soyuztechnologies/MouriTechUI5Fiori/blob/master/Day%2012/Exercise%201/View1.view.txt"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10</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308324"/>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List Control</a:t>
            </a:r>
          </a:p>
          <a:p>
            <a:pPr marL="742950" lvl="1" indent="-285750" algn="just">
              <a:buFont typeface="Arial" panose="020B0604020202020204" pitchFamily="34" charset="0"/>
              <a:buChar char="•"/>
            </a:pPr>
            <a:r>
              <a:rPr lang="en-US" dirty="0"/>
              <a:t>List Modes</a:t>
            </a:r>
          </a:p>
          <a:p>
            <a:pPr marL="742950" lvl="1" indent="-285750" algn="just">
              <a:buFont typeface="Arial" panose="020B0604020202020204" pitchFamily="34" charset="0"/>
              <a:buChar char="•"/>
            </a:pPr>
            <a:r>
              <a:rPr lang="en-US" dirty="0"/>
              <a:t>Introduction to manifest.json</a:t>
            </a:r>
          </a:p>
          <a:p>
            <a:pPr marL="742950" lvl="1" indent="-285750" algn="just">
              <a:buFont typeface="Arial" panose="020B0604020202020204" pitchFamily="34" charset="0"/>
              <a:buChar char="•"/>
            </a:pPr>
            <a:r>
              <a:rPr lang="en-US" dirty="0"/>
              <a:t>Components of manifest.json</a:t>
            </a:r>
          </a:p>
          <a:p>
            <a:pPr marL="742950" lvl="1" indent="-285750" algn="just">
              <a:buFont typeface="Arial" panose="020B0604020202020204" pitchFamily="34" charset="0"/>
              <a:buChar char="•"/>
            </a:pPr>
            <a:r>
              <a:rPr lang="en-US" dirty="0"/>
              <a:t>Three sections of manifest.json</a:t>
            </a:r>
          </a:p>
          <a:p>
            <a:pPr marL="742950" lvl="1" indent="-285750" algn="just">
              <a:buFont typeface="Arial" panose="020B0604020202020204" pitchFamily="34" charset="0"/>
              <a:buChar char="•"/>
            </a:pPr>
            <a:r>
              <a:rPr lang="en-US" dirty="0"/>
              <a:t>Exercise on search, grouping and Sorting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spTree>
    <p:extLst>
      <p:ext uri="{BB962C8B-B14F-4D97-AF65-F5344CB8AC3E}">
        <p14:creationId xmlns:p14="http://schemas.microsoft.com/office/powerpoint/2010/main" val="19719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View1.controller.js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
        <p:nvSpPr>
          <p:cNvPr id="8" name="Footer Placeholder 45">
            <a:extLst>
              <a:ext uri="{FF2B5EF4-FFF2-40B4-BE49-F238E27FC236}">
                <a16:creationId xmlns:a16="http://schemas.microsoft.com/office/drawing/2014/main" id="{D9F60EEB-FB8D-42FC-89C6-77D941EACF83}"/>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55" name="Footer Placeholder 45">
            <a:extLst>
              <a:ext uri="{FF2B5EF4-FFF2-40B4-BE49-F238E27FC236}">
                <a16:creationId xmlns:a16="http://schemas.microsoft.com/office/drawing/2014/main" id="{F6F90ADA-5C15-4C07-BD4D-C3184615BB0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Footer Placeholder 45">
            <a:extLst>
              <a:ext uri="{FF2B5EF4-FFF2-40B4-BE49-F238E27FC236}">
                <a16:creationId xmlns:a16="http://schemas.microsoft.com/office/drawing/2014/main" id="{DB31CAD3-7168-4953-BF78-E19FEAC3C719}"/>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 </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dirty="0"/>
              <a:t>In this exercise we add delete mode</a:t>
            </a:r>
          </a:p>
          <a:p>
            <a:pPr marL="285750" indent="-285750" algn="just">
              <a:buFont typeface="Wingdings" panose="05000000000000000000" pitchFamily="2" charset="2"/>
              <a:buChar char="§"/>
            </a:pPr>
            <a:r>
              <a:rPr lang="en-US" dirty="0">
                <a:hlinkClick r:id="rId3"/>
              </a:rPr>
              <a:t>view1.controller.js</a:t>
            </a:r>
            <a:endParaRPr lang="en-US" dirty="0"/>
          </a:p>
          <a:p>
            <a:pPr marL="285750" indent="-285750" algn="just">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Fruitdata.json</a:t>
            </a:r>
            <a:endParaRPr lang="en-US" dirty="0"/>
          </a:p>
          <a:p>
            <a:pPr marL="285750" indent="-285750" algn="just">
              <a:buFont typeface="Wingdings" panose="05000000000000000000" pitchFamily="2" charset="2"/>
              <a:buChar char="§"/>
            </a:pPr>
            <a:r>
              <a:rPr lang="en-US" dirty="0">
                <a:hlinkClick r:id="rId6"/>
              </a:rPr>
              <a:t>manifest.json</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617BA5C-0A33-4C9D-9A53-DC986AED86D8}"/>
              </a:ext>
            </a:extLst>
          </p:cNvPr>
          <p:cNvSpPr txBox="1">
            <a:spLocks/>
          </p:cNvSpPr>
          <p:nvPr/>
        </p:nvSpPr>
        <p:spPr>
          <a:xfrm>
            <a:off x="261763" y="2638742"/>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 </a:t>
            </a:r>
          </a:p>
        </p:txBody>
      </p:sp>
      <p:sp>
        <p:nvSpPr>
          <p:cNvPr id="9" name="TextBox 8">
            <a:extLst>
              <a:ext uri="{FF2B5EF4-FFF2-40B4-BE49-F238E27FC236}">
                <a16:creationId xmlns:a16="http://schemas.microsoft.com/office/drawing/2014/main" id="{45D6A99E-57B6-475A-AE82-17DCB00946FF}"/>
              </a:ext>
            </a:extLst>
          </p:cNvPr>
          <p:cNvSpPr txBox="1"/>
          <p:nvPr/>
        </p:nvSpPr>
        <p:spPr>
          <a:xfrm>
            <a:off x="397163" y="3328492"/>
            <a:ext cx="6096000" cy="923330"/>
          </a:xfrm>
          <a:prstGeom prst="rect">
            <a:avLst/>
          </a:prstGeom>
          <a:noFill/>
        </p:spPr>
        <p:txBody>
          <a:bodyPr wrap="square">
            <a:spAutoFit/>
          </a:bodyPr>
          <a:lstStyle/>
          <a:p>
            <a:pPr algn="just"/>
            <a:r>
              <a:rPr lang="en-US" dirty="0"/>
              <a:t>In this exercise we add </a:t>
            </a:r>
            <a:r>
              <a:rPr lang="en-US" dirty="0" err="1"/>
              <a:t>singleSelector</a:t>
            </a:r>
            <a:r>
              <a:rPr lang="en-US" dirty="0"/>
              <a:t> mode</a:t>
            </a:r>
          </a:p>
          <a:p>
            <a:pPr marL="285750" indent="-285750" algn="just">
              <a:buFont typeface="Wingdings" panose="05000000000000000000" pitchFamily="2" charset="2"/>
              <a:buChar char="§"/>
            </a:pPr>
            <a:r>
              <a:rPr lang="en-US" dirty="0">
                <a:hlinkClick r:id="rId7"/>
              </a:rPr>
              <a:t>view1.controller.js</a:t>
            </a:r>
            <a:endParaRPr lang="en-US" dirty="0"/>
          </a:p>
          <a:p>
            <a:pPr marL="285750" indent="-285750" algn="just">
              <a:buFont typeface="Wingdings" panose="05000000000000000000" pitchFamily="2" charset="2"/>
              <a:buChar char="§"/>
            </a:pPr>
            <a:r>
              <a:rPr lang="en-US" dirty="0">
                <a:hlinkClick r:id="rId8"/>
              </a:rPr>
              <a:t>View1.view.xml</a:t>
            </a:r>
            <a:endParaRPr lang="en-US" dirty="0"/>
          </a:p>
        </p:txBody>
      </p:sp>
      <p:pic>
        <p:nvPicPr>
          <p:cNvPr id="1026" name="Picture 2" descr="Studying Abroad | Top Universities">
            <a:extLst>
              <a:ext uri="{FF2B5EF4-FFF2-40B4-BE49-F238E27FC236}">
                <a16:creationId xmlns:a16="http://schemas.microsoft.com/office/drawing/2014/main" id="{7BCA1717-9E5E-4685-B71F-06324A819C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942" y="2078479"/>
            <a:ext cx="3200590" cy="28629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219CF25-1533-4984-9C5E-39A548DC85AB}"/>
              </a:ext>
            </a:extLst>
          </p:cNvPr>
          <p:cNvSpPr txBox="1">
            <a:spLocks/>
          </p:cNvSpPr>
          <p:nvPr/>
        </p:nvSpPr>
        <p:spPr>
          <a:xfrm>
            <a:off x="232578" y="4670648"/>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 </a:t>
            </a:r>
          </a:p>
        </p:txBody>
      </p:sp>
      <p:sp>
        <p:nvSpPr>
          <p:cNvPr id="12" name="TextBox 11">
            <a:extLst>
              <a:ext uri="{FF2B5EF4-FFF2-40B4-BE49-F238E27FC236}">
                <a16:creationId xmlns:a16="http://schemas.microsoft.com/office/drawing/2014/main" id="{DAB54D6C-34EB-4D46-9D08-59F32F26F5A2}"/>
              </a:ext>
            </a:extLst>
          </p:cNvPr>
          <p:cNvSpPr txBox="1"/>
          <p:nvPr/>
        </p:nvSpPr>
        <p:spPr>
          <a:xfrm>
            <a:off x="327890" y="5338890"/>
            <a:ext cx="6096000" cy="646331"/>
          </a:xfrm>
          <a:prstGeom prst="rect">
            <a:avLst/>
          </a:prstGeom>
          <a:noFill/>
        </p:spPr>
        <p:txBody>
          <a:bodyPr wrap="square">
            <a:spAutoFit/>
          </a:bodyPr>
          <a:lstStyle/>
          <a:p>
            <a:pPr algn="just"/>
            <a:r>
              <a:rPr lang="en-US" dirty="0"/>
              <a:t>In this exercise we add grouping and Sorting</a:t>
            </a:r>
          </a:p>
          <a:p>
            <a:pPr marL="285750" indent="-285750" algn="just">
              <a:buFont typeface="Wingdings" panose="05000000000000000000" pitchFamily="2" charset="2"/>
              <a:buChar char="§"/>
            </a:pPr>
            <a:r>
              <a:rPr lang="en-US" dirty="0">
                <a:hlinkClick r:id="rId8"/>
              </a:rPr>
              <a:t>View1.view.xml</a:t>
            </a:r>
            <a:endParaRPr lang="en-US" dirty="0"/>
          </a:p>
        </p:txBody>
      </p:sp>
    </p:spTree>
    <p:extLst>
      <p:ext uri="{BB962C8B-B14F-4D97-AF65-F5344CB8AC3E}">
        <p14:creationId xmlns:p14="http://schemas.microsoft.com/office/powerpoint/2010/main" val="3362560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4572</TotalTime>
  <Words>744</Words>
  <Application>Microsoft Office PowerPoint</Application>
  <PresentationFormat>Widescreen</PresentationFormat>
  <Paragraphs>144</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List Control</vt:lpstr>
      <vt:lpstr>PowerPoint Presentation</vt:lpstr>
      <vt:lpstr>PowerPoint Presentation</vt:lpstr>
      <vt:lpstr>What is manifest.json ?</vt:lpstr>
      <vt:lpstr>PowerPoint Presentation</vt:lpstr>
      <vt:lpstr>Three Sections of manifest.json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62</cp:revision>
  <dcterms:created xsi:type="dcterms:W3CDTF">2021-09-02T13:28:35Z</dcterms:created>
  <dcterms:modified xsi:type="dcterms:W3CDTF">2021-09-17T10:30:26Z</dcterms:modified>
</cp:coreProperties>
</file>